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75" r:id="rId5"/>
    <p:sldId id="274" r:id="rId6"/>
    <p:sldId id="273" r:id="rId7"/>
    <p:sldId id="270" r:id="rId8"/>
    <p:sldId id="271" r:id="rId9"/>
    <p:sldId id="272" r:id="rId10"/>
    <p:sldId id="277" r:id="rId11"/>
    <p:sldId id="276" r:id="rId12"/>
    <p:sldId id="258" r:id="rId13"/>
    <p:sldId id="259" r:id="rId14"/>
    <p:sldId id="281" r:id="rId15"/>
    <p:sldId id="260" r:id="rId16"/>
    <p:sldId id="263" r:id="rId17"/>
    <p:sldId id="261" r:id="rId18"/>
    <p:sldId id="262" r:id="rId19"/>
    <p:sldId id="282" r:id="rId20"/>
    <p:sldId id="264" r:id="rId21"/>
    <p:sldId id="266" r:id="rId22"/>
    <p:sldId id="267" r:id="rId23"/>
    <p:sldId id="268" r:id="rId24"/>
    <p:sldId id="265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vk.com/rdpus_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166" y="138318"/>
            <a:ext cx="7863344" cy="2966537"/>
          </a:xfrm>
        </p:spPr>
        <p:txBody>
          <a:bodyPr/>
          <a:lstStyle/>
          <a:p>
            <a:pPr algn="ctr"/>
            <a:r>
              <a:rPr lang="ru-RU" sz="6300" b="1" dirty="0"/>
              <a:t>РДП </a:t>
            </a:r>
            <a:r>
              <a:rPr lang="ru-RU" sz="6300" b="1" dirty="0" err="1"/>
              <a:t>Усольского</a:t>
            </a:r>
            <a:r>
              <a:rPr lang="ru-RU" sz="6300" b="1" dirty="0"/>
              <a:t> района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381" y="3348630"/>
            <a:ext cx="2857500" cy="2857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37532"/>
            <a:ext cx="914400" cy="111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685800"/>
            <a:ext cx="4038600" cy="4119282"/>
          </a:xfrm>
        </p:spPr>
        <p:txBody>
          <a:bodyPr/>
          <a:lstStyle/>
          <a:p>
            <a:pPr algn="ctr"/>
            <a:r>
              <a:rPr lang="ru-RU" sz="1800" u="sng" dirty="0" smtClean="0"/>
              <a:t>Илья Козин</a:t>
            </a:r>
            <a:r>
              <a:rPr lang="ru-RU" sz="1800" dirty="0" smtClean="0"/>
              <a:t>,                                                   8 класс,                                           МБОУ «</a:t>
            </a:r>
            <a:r>
              <a:rPr lang="ru-RU" sz="1800" dirty="0" err="1" smtClean="0"/>
              <a:t>Новомальтинская</a:t>
            </a:r>
            <a:r>
              <a:rPr lang="ru-RU" sz="1800" dirty="0" smtClean="0"/>
              <a:t> СОШ»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300" y="5423873"/>
            <a:ext cx="3124200" cy="11071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/>
              <a:t>Занимается </a:t>
            </a:r>
            <a:r>
              <a:rPr lang="ru-RU" sz="1800" dirty="0" smtClean="0"/>
              <a:t>спортом вокалом</a:t>
            </a:r>
            <a:r>
              <a:rPr lang="ru-RU" sz="1800" dirty="0"/>
              <a:t>, рисованием и изготовлением поделок своими руками. </a:t>
            </a:r>
          </a:p>
          <a:p>
            <a:pPr marL="0" indent="0" algn="ctr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900" y="1823756"/>
            <a:ext cx="2895600" cy="3281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5181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Занимается спортивным туризмом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85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Карина </a:t>
            </a:r>
            <a:r>
              <a:rPr lang="ru-RU" dirty="0" err="1"/>
              <a:t>Теплорадова</a:t>
            </a:r>
            <a:r>
              <a:rPr lang="ru-RU" dirty="0"/>
              <a:t>,       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9 класс,                         </a:t>
            </a:r>
            <a:endParaRPr lang="ru-RU" dirty="0" smtClean="0"/>
          </a:p>
          <a:p>
            <a:pPr algn="ctr"/>
            <a:r>
              <a:rPr lang="ru-RU" dirty="0" smtClean="0"/>
              <a:t>МБОУ </a:t>
            </a:r>
            <a:r>
              <a:rPr lang="ru-RU" dirty="0"/>
              <a:t>«</a:t>
            </a:r>
            <a:r>
              <a:rPr lang="ru-RU" dirty="0" err="1"/>
              <a:t>Хайтинская</a:t>
            </a:r>
            <a:r>
              <a:rPr lang="ru-RU" dirty="0"/>
              <a:t> СОШ»</a:t>
            </a:r>
          </a:p>
        </p:txBody>
      </p:sp>
      <p:pic>
        <p:nvPicPr>
          <p:cNvPr id="2050" name="Picture 2" descr="C:\Documents and Settings\Пользователь\Рабочий стол\карина хайт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633544"/>
            <a:ext cx="2895600" cy="3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1066800"/>
            <a:ext cx="3429000" cy="4881282"/>
          </a:xfrm>
        </p:spPr>
        <p:txBody>
          <a:bodyPr/>
          <a:lstStyle/>
          <a:p>
            <a:pPr algn="ctr"/>
            <a:r>
              <a:rPr lang="ru-RU" sz="1800" u="sng" dirty="0" smtClean="0"/>
              <a:t>Виктория Киселева</a:t>
            </a:r>
            <a:r>
              <a:rPr lang="ru-RU" sz="1800" dirty="0" smtClean="0"/>
              <a:t>,                 8 класс,  </a:t>
            </a:r>
            <a:r>
              <a:rPr lang="ru-RU" sz="1800" dirty="0"/>
              <a:t> </a:t>
            </a:r>
            <a:r>
              <a:rPr lang="ru-RU" sz="1800" dirty="0" smtClean="0"/>
              <a:t>                       МБОУ «</a:t>
            </a:r>
            <a:r>
              <a:rPr lang="ru-RU" sz="1800" dirty="0" err="1" smtClean="0"/>
              <a:t>Биликтуйская</a:t>
            </a:r>
            <a:r>
              <a:rPr lang="ru-RU" sz="1800" dirty="0" smtClean="0"/>
              <a:t> СОШ»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947" y="1066800"/>
            <a:ext cx="3287316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Александра Прохорова,                          8 класс,                             МБОУ «СОШ №6»</a:t>
            </a:r>
          </a:p>
          <a:p>
            <a:pPr marL="0" indent="0" algn="ctr">
              <a:buNone/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5562600"/>
            <a:ext cx="3243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Занимается выполнением поделок из различного материала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9961" y="5744528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Занимается спортом и туризмом</a:t>
            </a:r>
          </a:p>
        </p:txBody>
      </p:sp>
      <p:pic>
        <p:nvPicPr>
          <p:cNvPr id="1026" name="Picture 2" descr="C:\Documents and Settings\Пользователь\Рабочий стол\победитель, Александра Прохорова, СОШ 6 п.Железнодорожны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2438400" cy="361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Пользователь\Рабочий стол\ДОКУМЕНТЫ КОНДРАТОВА 2016\2 Мероприятия\Ученик года 2017\свод Ученик года 2017\Биликтуй\image-0-02-05-79cad3916c136b4089bd28e1ab5b9fc7269d1fb5d3b9ffc3d0c298d6bde523b8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5571" y="2095130"/>
            <a:ext cx="2600603" cy="34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47637" y="392076"/>
            <a:ext cx="6390489" cy="15218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Районный детский парламент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Усольского </a:t>
            </a:r>
            <a:r>
              <a:rPr lang="ru-RU" sz="2200" b="1" dirty="0"/>
              <a:t>района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7637" y="2005985"/>
            <a:ext cx="73182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chemeClr val="tx2"/>
                </a:solidFill>
                <a:effectLst/>
                <a:latin typeface="UICTFontTextStyleBody"/>
              </a:rPr>
              <a:t>Представляет интересы школьников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600" dirty="0">
              <a:solidFill>
                <a:schemeClr val="tx2"/>
              </a:solidFill>
              <a:latin typeface="UICTFontTextStyleBody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chemeClr val="tx2"/>
                </a:solidFill>
                <a:effectLst/>
                <a:latin typeface="UICTFontTextStyleBody"/>
              </a:rPr>
              <a:t>Ор</a:t>
            </a:r>
            <a:r>
              <a:rPr lang="ru-RU" sz="2600" dirty="0">
                <a:solidFill>
                  <a:schemeClr val="tx2"/>
                </a:solidFill>
                <a:latin typeface="UICTFontTextStyleBody"/>
              </a:rPr>
              <a:t>ганизует</a:t>
            </a:r>
            <a:r>
              <a:rPr lang="ru-RU" sz="2600" b="0" i="0" dirty="0">
                <a:solidFill>
                  <a:schemeClr val="tx2"/>
                </a:solidFill>
                <a:effectLst/>
                <a:latin typeface="UICTFontTextStyleBody"/>
              </a:rPr>
              <a:t>  сообщества школьников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600" b="0" i="0" dirty="0">
              <a:solidFill>
                <a:schemeClr val="tx2"/>
              </a:solidFill>
              <a:effectLst/>
              <a:latin typeface="UICTFontTextStyleBody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  <a:latin typeface="UICTFontTextStyleBody"/>
              </a:rPr>
              <a:t>Содействует</a:t>
            </a:r>
            <a:r>
              <a:rPr lang="ru-RU" sz="2600" b="0" i="0" dirty="0">
                <a:solidFill>
                  <a:schemeClr val="tx2"/>
                </a:solidFill>
                <a:effectLst/>
                <a:latin typeface="UICTFontTextStyleBody"/>
              </a:rPr>
              <a:t> разрешению конфликтных ситуаций, связанных со средним образованием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600" b="0" i="0" dirty="0">
              <a:solidFill>
                <a:schemeClr val="tx2"/>
              </a:solidFill>
              <a:effectLst/>
              <a:latin typeface="UICTFontTextStyleBody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  <a:latin typeface="UICTFontTextStyleBody"/>
              </a:rPr>
              <a:t>Разрабатывает</a:t>
            </a:r>
            <a:r>
              <a:rPr lang="ru-RU" sz="2600" b="0" i="0" dirty="0">
                <a:solidFill>
                  <a:schemeClr val="tx2"/>
                </a:solidFill>
                <a:effectLst/>
                <a:latin typeface="UICTFontTextStyleBody"/>
              </a:rPr>
              <a:t> и реализует проекты по наиболее актуальным проблемам школьников</a:t>
            </a:r>
            <a:endParaRPr lang="ru-RU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8507" y="278220"/>
            <a:ext cx="7053542" cy="1400530"/>
          </a:xfrm>
        </p:spPr>
        <p:txBody>
          <a:bodyPr/>
          <a:lstStyle/>
          <a:p>
            <a:pPr algn="ctr"/>
            <a:r>
              <a:rPr lang="ru-RU" dirty="0"/>
              <a:t>Структура РДП </a:t>
            </a:r>
            <a:r>
              <a:rPr lang="ru-RU" dirty="0" err="1"/>
              <a:t>Усольского</a:t>
            </a:r>
            <a:r>
              <a:rPr lang="ru-RU" dirty="0"/>
              <a:t> района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4584" y="3534520"/>
            <a:ext cx="3086505" cy="12322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РДП </a:t>
            </a:r>
            <a:r>
              <a:rPr lang="ru-RU" sz="2400" b="1" dirty="0" err="1"/>
              <a:t>Усольского</a:t>
            </a:r>
            <a:r>
              <a:rPr lang="ru-RU" sz="2400" b="1" dirty="0"/>
              <a:t> района</a:t>
            </a: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3571089" y="4139237"/>
            <a:ext cx="905347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4476436" y="2250792"/>
            <a:ext cx="0" cy="392316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4476436" y="2250792"/>
            <a:ext cx="905347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4476436" y="4139237"/>
            <a:ext cx="905347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>
            <a:off x="4476436" y="6173960"/>
            <a:ext cx="905347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839801" y="1872719"/>
            <a:ext cx="4015245" cy="1120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Комитет по образованию,  гражданско-патриотическому  воспитанию и социальным вопросам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839800" y="3613559"/>
            <a:ext cx="4015245" cy="10741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Комитет по культуре и спорту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39799" y="5657629"/>
            <a:ext cx="4015245" cy="103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Комитет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2555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4483"/>
            <a:ext cx="8430816" cy="1794317"/>
          </a:xfrm>
        </p:spPr>
        <p:txBody>
          <a:bodyPr/>
          <a:lstStyle/>
          <a:p>
            <a:pPr algn="ctr"/>
            <a:r>
              <a:rPr lang="ru-RU" sz="3600" dirty="0" smtClean="0"/>
              <a:t>Взаимодействие РДП </a:t>
            </a:r>
            <a:br>
              <a:rPr lang="ru-RU" sz="3600" dirty="0" smtClean="0"/>
            </a:br>
            <a:r>
              <a:rPr lang="ru-RU" sz="3600" dirty="0" smtClean="0"/>
              <a:t>с организациями и ведомствами</a:t>
            </a:r>
            <a:br>
              <a:rPr lang="ru-RU" sz="3600" dirty="0" smtClean="0"/>
            </a:br>
            <a:r>
              <a:rPr lang="ru-RU" sz="3600" dirty="0" smtClean="0"/>
              <a:t> Усольского района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75355" y="3373073"/>
            <a:ext cx="1994504" cy="1247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РДП </a:t>
            </a:r>
            <a:r>
              <a:rPr lang="ru-RU" sz="2400" b="1" dirty="0" err="1"/>
              <a:t>Усольского</a:t>
            </a:r>
            <a:r>
              <a:rPr lang="ru-RU" sz="2400" b="1" dirty="0"/>
              <a:t>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7800" y="2139527"/>
            <a:ext cx="3269956" cy="959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Мэр </a:t>
            </a:r>
            <a:r>
              <a:rPr lang="ru-RU" b="1" dirty="0" err="1" smtClean="0">
                <a:solidFill>
                  <a:schemeClr val="tx1"/>
                </a:solidFill>
              </a:rPr>
              <a:t>Усольского</a:t>
            </a:r>
            <a:r>
              <a:rPr lang="ru-RU" b="1" dirty="0" smtClean="0">
                <a:solidFill>
                  <a:schemeClr val="tx1"/>
                </a:solidFill>
              </a:rPr>
              <a:t> района Виталий Иванович </a:t>
            </a:r>
            <a:r>
              <a:rPr lang="ru-RU" b="1" dirty="0" err="1" smtClean="0">
                <a:solidFill>
                  <a:schemeClr val="tx1"/>
                </a:solidFill>
              </a:rPr>
              <a:t>Матюха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5003" y="5562600"/>
            <a:ext cx="3694599" cy="11549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Районный Центр внешкольной работы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Детско-юношеская спортивная школа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56" y="4722840"/>
            <a:ext cx="3542199" cy="6934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Районный  Совет отцов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3230650"/>
            <a:ext cx="3232243" cy="1112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Комитет по образованию Усольского района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Нина Григорьевна Татарникова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60571" y="3551809"/>
            <a:ext cx="3143468" cy="6684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Районный Родительский комитет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2748" y="1943965"/>
            <a:ext cx="4020897" cy="11442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Дума </a:t>
            </a:r>
            <a:r>
              <a:rPr lang="ru-RU" b="1" dirty="0" err="1" smtClean="0">
                <a:solidFill>
                  <a:schemeClr val="tx1"/>
                </a:solidFill>
              </a:rPr>
              <a:t>Усольского</a:t>
            </a:r>
            <a:r>
              <a:rPr lang="ru-RU" b="1" dirty="0" smtClean="0">
                <a:solidFill>
                  <a:schemeClr val="tx1"/>
                </a:solidFill>
              </a:rPr>
              <a:t> района, Председатель Думы </a:t>
            </a:r>
            <a:r>
              <a:rPr lang="ru-RU" b="1" dirty="0" err="1" smtClean="0">
                <a:solidFill>
                  <a:schemeClr val="tx1"/>
                </a:solidFill>
              </a:rPr>
              <a:t>Усольского</a:t>
            </a:r>
            <a:r>
              <a:rPr lang="ru-RU" b="1" dirty="0" smtClean="0">
                <a:solidFill>
                  <a:schemeClr val="tx1"/>
                </a:solidFill>
              </a:rPr>
              <a:t> района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Надежда Николаевна </a:t>
            </a:r>
            <a:r>
              <a:rPr lang="ru-RU" b="1" dirty="0" err="1" smtClean="0">
                <a:solidFill>
                  <a:schemeClr val="tx1"/>
                </a:solidFill>
              </a:rPr>
              <a:t>Глызина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4633" y="4816282"/>
            <a:ext cx="3533382" cy="66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МВД, МЧС, </a:t>
            </a:r>
            <a:r>
              <a:rPr lang="ru-RU" b="1" dirty="0" smtClean="0">
                <a:solidFill>
                  <a:schemeClr val="tx1"/>
                </a:solidFill>
              </a:rPr>
              <a:t>ГИМС, ОГИБДД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tx1"/>
                </a:solidFill>
              </a:rPr>
              <a:t>ВДПО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505200" y="3088227"/>
            <a:ext cx="228600" cy="284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105400" y="3088227"/>
            <a:ext cx="564459" cy="284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3"/>
          </p:cNvCxnSpPr>
          <p:nvPr/>
        </p:nvCxnSpPr>
        <p:spPr>
          <a:xfrm>
            <a:off x="3384643" y="3787025"/>
            <a:ext cx="290712" cy="99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669860" y="3733800"/>
            <a:ext cx="290711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971800" y="4343400"/>
            <a:ext cx="703555" cy="37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7" idx="0"/>
          </p:cNvCxnSpPr>
          <p:nvPr/>
        </p:nvCxnSpPr>
        <p:spPr>
          <a:xfrm flipH="1" flipV="1">
            <a:off x="4572001" y="4495800"/>
            <a:ext cx="50302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5181601" y="4620720"/>
            <a:ext cx="304799" cy="204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6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71" y="9144"/>
            <a:ext cx="7053542" cy="1400530"/>
          </a:xfrm>
        </p:spPr>
        <p:txBody>
          <a:bodyPr/>
          <a:lstStyle/>
          <a:p>
            <a:pPr algn="ctr"/>
            <a:r>
              <a:rPr lang="ru-RU" b="1" dirty="0"/>
              <a:t>Основные задачи </a:t>
            </a:r>
            <a:br>
              <a:rPr lang="ru-RU" b="1" dirty="0"/>
            </a:br>
            <a:r>
              <a:rPr lang="ru-RU" b="1" dirty="0"/>
              <a:t>на </a:t>
            </a:r>
            <a:r>
              <a:rPr lang="ru-RU" b="1" dirty="0" smtClean="0"/>
              <a:t>2018 </a:t>
            </a:r>
            <a:r>
              <a:rPr lang="ru-RU" b="1" dirty="0"/>
              <a:t>год</a:t>
            </a:r>
          </a:p>
        </p:txBody>
      </p:sp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2572965" y="1903220"/>
            <a:ext cx="5177248" cy="4945255"/>
          </a:xfrm>
        </p:spPr>
        <p:txBody>
          <a:bodyPr>
            <a:normAutofit/>
          </a:bodyPr>
          <a:lstStyle/>
          <a:p>
            <a:r>
              <a:rPr lang="ru-RU" sz="3200" dirty="0"/>
              <a:t>Проведение запланированных мероприятий</a:t>
            </a:r>
          </a:p>
          <a:p>
            <a:r>
              <a:rPr lang="ru-RU" sz="3200" dirty="0"/>
              <a:t>Перезагрузка имиджа парламента</a:t>
            </a:r>
          </a:p>
          <a:p>
            <a:r>
              <a:rPr lang="ru-RU" sz="3200" dirty="0"/>
              <a:t>Повышение навыков парламентариев района</a:t>
            </a:r>
          </a:p>
        </p:txBody>
      </p:sp>
    </p:spTree>
    <p:extLst>
      <p:ext uri="{BB962C8B-B14F-4D97-AF65-F5344CB8AC3E}">
        <p14:creationId xmlns:p14="http://schemas.microsoft.com/office/powerpoint/2010/main" val="27417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Спикер-клуб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3657600" cy="3394371"/>
          </a:xfrm>
        </p:spPr>
        <p:txBody>
          <a:bodyPr>
            <a:normAutofit/>
          </a:bodyPr>
          <a:lstStyle/>
          <a:p>
            <a:r>
              <a:rPr lang="ru-RU" sz="1900" dirty="0"/>
              <a:t>Открытая дискуссионная площадка для обсуждения различных проблем, интересных школьникам, с целью развития ораторского искусства и формирования мировоззрения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04800"/>
            <a:ext cx="4643438" cy="3482578"/>
          </a:xfrm>
        </p:spPr>
      </p:pic>
      <p:pic>
        <p:nvPicPr>
          <p:cNvPr id="2050" name="Picture 2" descr="C:\Documents and Settings\Администратор\Рабочий стол\ДОКУМЕНТЫ КОНДРАТОВА 2016\2 РДП  2015-2016\2017-2018\Спикер - клуб\Настоящее и будущее Усольского район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5069200" cy="32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Я живу в </a:t>
            </a:r>
            <a:r>
              <a:rPr lang="ru-RU" dirty="0" err="1"/>
              <a:t>Усольском</a:t>
            </a:r>
            <a:r>
              <a:rPr lang="ru-RU" dirty="0"/>
              <a:t> районе!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0" y="1853248"/>
            <a:ext cx="4648200" cy="4195481"/>
          </a:xfrm>
        </p:spPr>
        <p:txBody>
          <a:bodyPr>
            <a:normAutofit/>
          </a:bodyPr>
          <a:lstStyle/>
          <a:p>
            <a:r>
              <a:rPr lang="ru-RU" dirty="0"/>
              <a:t>Посвящен 90-летию </a:t>
            </a:r>
            <a:r>
              <a:rPr lang="ru-RU" dirty="0" err="1"/>
              <a:t>Усольского</a:t>
            </a:r>
            <a:r>
              <a:rPr lang="ru-RU" dirty="0"/>
              <a:t> района</a:t>
            </a:r>
          </a:p>
          <a:p>
            <a:r>
              <a:rPr lang="ru-RU" dirty="0"/>
              <a:t>Включал в </a:t>
            </a:r>
            <a:r>
              <a:rPr lang="ru-RU" dirty="0" smtClean="0"/>
              <a:t>себя: </a:t>
            </a:r>
            <a:r>
              <a:rPr lang="ru-RU" dirty="0"/>
              <a:t>конкурс детских исследовательских работ «Туристический маршрут по родным местам», интернет -конкурс «Семь чудес </a:t>
            </a:r>
            <a:r>
              <a:rPr lang="ru-RU" dirty="0" err="1"/>
              <a:t>Усольского</a:t>
            </a:r>
            <a:r>
              <a:rPr lang="ru-RU" dirty="0"/>
              <a:t> района</a:t>
            </a:r>
            <a:r>
              <a:rPr lang="ru-RU" dirty="0" smtClean="0"/>
              <a:t>»,</a:t>
            </a:r>
            <a:r>
              <a:rPr lang="ru-RU" dirty="0"/>
              <a:t> творческий конкурс детских работ «Мы творчеством славим Усольский район»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2" y="1930568"/>
            <a:ext cx="4405908" cy="404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226" y="152400"/>
            <a:ext cx="7053542" cy="1400530"/>
          </a:xfrm>
        </p:spPr>
        <p:txBody>
          <a:bodyPr/>
          <a:lstStyle/>
          <a:p>
            <a:pPr algn="ctr"/>
            <a:r>
              <a:rPr lang="ru-RU" dirty="0"/>
              <a:t>Районный конкурс «Танцуют все!»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0" y="1524000"/>
            <a:ext cx="5595959" cy="1944311"/>
          </a:xfrm>
        </p:spPr>
        <p:txBody>
          <a:bodyPr/>
          <a:lstStyle/>
          <a:p>
            <a:r>
              <a:rPr lang="ru-RU" dirty="0" smtClean="0"/>
              <a:t>Организован </a:t>
            </a:r>
            <a:r>
              <a:rPr lang="ru-RU" dirty="0"/>
              <a:t>Районным детским парламентом, в рамках проекта Областного детского парламента Иркутской области - «По ту сторону экрана», посвященный году отечественного кино в России.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82" y="1981200"/>
            <a:ext cx="3093720" cy="220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479481"/>
            <a:ext cx="2819400" cy="1878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851" y="4553167"/>
            <a:ext cx="2942562" cy="1960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4553167"/>
            <a:ext cx="3039901" cy="1981038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91251" y="4127182"/>
            <a:ext cx="2514600" cy="438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17 марта 2016 года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609425" y="5578266"/>
            <a:ext cx="2514600" cy="438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22 марта 2017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9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ДОКУМЕНТЫ КОНДРАТОВА 2016\2 Мероприятия\1 2017-2018 уч.год\17 танцуют все 2018\Статья Танцуют все 2018\1 Новожилкинская СОШ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100440"/>
            <a:ext cx="426671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ДОКУМЕНТЫ КОНДРАТОВА 2016\2 Мероприятия\1 2017-2018 уч.год\17 танцуют все 2018\Статья Танцуют все 2018\2 Ведущи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4038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Рабочий стол\ДОКУМЕНТЫ КОНДРАТОВА 2016\2 Мероприятия\1 2017-2018 уч.год\17 танцуют все 2018\Статья Танцуют все 2018\Белая СОШ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97" y="381000"/>
            <a:ext cx="421763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76074" y="4703729"/>
            <a:ext cx="2514600" cy="438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22 марта 2018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24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302524"/>
            <a:ext cx="3951169" cy="2252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30" y="2387649"/>
            <a:ext cx="3910589" cy="22526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История РДП </a:t>
            </a:r>
            <a:r>
              <a:rPr lang="ru-RU" sz="4000" b="1" dirty="0" err="1" smtClean="0"/>
              <a:t>Усольского</a:t>
            </a:r>
            <a:r>
              <a:rPr lang="ru-RU" sz="4000" b="1" dirty="0" smtClean="0"/>
              <a:t> района</a:t>
            </a:r>
            <a:r>
              <a:rPr lang="ru-RU" sz="4400" dirty="0" smtClean="0"/>
              <a:t> </a:t>
            </a:r>
            <a:r>
              <a:rPr lang="ru-RU" sz="2800" dirty="0" smtClean="0"/>
              <a:t>началась в 2009 году. </a:t>
            </a:r>
          </a:p>
          <a:p>
            <a:pPr algn="ctr"/>
            <a:r>
              <a:rPr lang="ru-RU" sz="2800" dirty="0" smtClean="0"/>
              <a:t>С тех пор количество парламентариев только растет и в настоящее время насчитывает 16 человек.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563" y="3962400"/>
            <a:ext cx="460586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66" y="276679"/>
            <a:ext cx="7053542" cy="1400530"/>
          </a:xfrm>
        </p:spPr>
        <p:txBody>
          <a:bodyPr/>
          <a:lstStyle/>
          <a:p>
            <a:r>
              <a:rPr lang="ru-RU" dirty="0" smtClean="0"/>
              <a:t>                Квест-игра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«</a:t>
            </a:r>
            <a:r>
              <a:rPr lang="ru-RU" dirty="0"/>
              <a:t>Твоя безопасность </a:t>
            </a:r>
            <a:r>
              <a:rPr lang="ru-RU" dirty="0" smtClean="0"/>
              <a:t>в</a:t>
            </a:r>
            <a:br>
              <a:rPr lang="ru-RU" dirty="0" smtClean="0"/>
            </a:br>
            <a:r>
              <a:rPr lang="ru-RU" dirty="0" smtClean="0"/>
              <a:t>        твоих </a:t>
            </a:r>
            <a:r>
              <a:rPr lang="ru-RU" dirty="0"/>
              <a:t>руках»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521" y="2438400"/>
            <a:ext cx="3896916" cy="4195481"/>
          </a:xfrm>
        </p:spPr>
        <p:txBody>
          <a:bodyPr/>
          <a:lstStyle/>
          <a:p>
            <a:r>
              <a:rPr lang="ru-RU" dirty="0" smtClean="0"/>
              <a:t>…с </a:t>
            </a:r>
            <a:r>
              <a:rPr lang="ru-RU" dirty="0"/>
              <a:t>участием сотрудников МВД, МЧС, </a:t>
            </a:r>
            <a:r>
              <a:rPr lang="ru-RU" dirty="0" smtClean="0"/>
              <a:t>ГИМС, ОГИБДД</a:t>
            </a:r>
            <a:r>
              <a:rPr lang="ru-RU" dirty="0"/>
              <a:t>, ВДПО и других </a:t>
            </a:r>
            <a:r>
              <a:rPr lang="ru-RU" dirty="0" smtClean="0"/>
              <a:t>ведомств, цель которой: проверить </a:t>
            </a:r>
            <a:r>
              <a:rPr lang="ru-RU" dirty="0"/>
              <a:t>и обогатить знания обучающихся общеобразовательных организаций Усольского района в области обеспечения личной и общественной безопасности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752600"/>
            <a:ext cx="3312731" cy="2205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572" y="3733518"/>
            <a:ext cx="2175272" cy="2900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106" y="3505200"/>
            <a:ext cx="2802195" cy="21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3409"/>
            <a:ext cx="7053542" cy="1400530"/>
          </a:xfrm>
        </p:spPr>
        <p:txBody>
          <a:bodyPr/>
          <a:lstStyle/>
          <a:p>
            <a:pPr algn="ctr"/>
            <a:r>
              <a:rPr lang="ru-RU" dirty="0" smtClean="0"/>
              <a:t>«Мы за чистый район»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218" y="1723054"/>
            <a:ext cx="6709906" cy="4195481"/>
          </a:xfrm>
        </p:spPr>
        <p:txBody>
          <a:bodyPr/>
          <a:lstStyle/>
          <a:p>
            <a:r>
              <a:rPr lang="ru-RU" dirty="0"/>
              <a:t>Проект реализуется по инициативе мэра района Виталия </a:t>
            </a:r>
            <a:r>
              <a:rPr lang="ru-RU" dirty="0" err="1"/>
              <a:t>Матюхи</a:t>
            </a:r>
            <a:r>
              <a:rPr lang="ru-RU" dirty="0"/>
              <a:t> с 2015 года и направлен на улучшение экологической </a:t>
            </a:r>
            <a:r>
              <a:rPr lang="ru-RU" dirty="0" smtClean="0"/>
              <a:t>ситуации.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119" y="3429000"/>
            <a:ext cx="5974104" cy="316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Районный день самоуправления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262" y="2057400"/>
            <a:ext cx="4963716" cy="4195481"/>
          </a:xfrm>
        </p:spPr>
        <p:txBody>
          <a:bodyPr/>
          <a:lstStyle/>
          <a:p>
            <a:r>
              <a:rPr lang="ru-RU" dirty="0" smtClean="0"/>
              <a:t>Свои </a:t>
            </a:r>
            <a:r>
              <a:rPr lang="ru-RU" dirty="0"/>
              <a:t>рабочие места школьникам </a:t>
            </a:r>
            <a:r>
              <a:rPr lang="ru-RU" dirty="0" smtClean="0"/>
              <a:t>уступают </a:t>
            </a:r>
            <a:r>
              <a:rPr lang="ru-RU" dirty="0"/>
              <a:t>мэр района, его заместители и начальники отделов. Руководящие должности </a:t>
            </a:r>
            <a:r>
              <a:rPr lang="ru-RU" dirty="0" smtClean="0"/>
              <a:t>занимают </a:t>
            </a:r>
            <a:r>
              <a:rPr lang="ru-RU" dirty="0"/>
              <a:t>талантливые, энергичные и подающие надежды школьники </a:t>
            </a:r>
            <a:r>
              <a:rPr lang="ru-RU" dirty="0" err="1"/>
              <a:t>Усольского</a:t>
            </a:r>
            <a:r>
              <a:rPr lang="ru-RU" dirty="0"/>
              <a:t> района, в основном это представители районного детского парламента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978" y="2438400"/>
            <a:ext cx="3672021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245" y="205350"/>
            <a:ext cx="8153400" cy="2152418"/>
          </a:xfrm>
        </p:spPr>
        <p:txBody>
          <a:bodyPr/>
          <a:lstStyle/>
          <a:p>
            <a:pPr algn="r"/>
            <a:r>
              <a:rPr lang="ru-RU" dirty="0" smtClean="0"/>
              <a:t>            Освещение           работы парламента </a:t>
            </a:r>
            <a:br>
              <a:rPr lang="ru-RU" dirty="0" smtClean="0"/>
            </a:br>
            <a:r>
              <a:rPr lang="ru-RU" dirty="0" smtClean="0"/>
              <a:t>в Интернете, СМИ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6351" y="1414054"/>
            <a:ext cx="2625449" cy="4191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Районный </a:t>
            </a:r>
            <a:r>
              <a:rPr lang="ru-RU" sz="1800" dirty="0"/>
              <a:t>д</a:t>
            </a:r>
            <a:r>
              <a:rPr lang="ru-RU" sz="1800" dirty="0" smtClean="0"/>
              <a:t>етский парламент имеет действующую страницу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u="sng" dirty="0" smtClean="0"/>
              <a:t>              </a:t>
            </a:r>
            <a:r>
              <a:rPr lang="en-US" sz="1800" b="1" u="sng" dirty="0" smtClean="0">
                <a:hlinkClick r:id="rId2"/>
              </a:rPr>
              <a:t>https://vk.com/rdpus</a:t>
            </a:r>
            <a:r>
              <a:rPr lang="ru-RU" sz="1800" b="1" u="sng" dirty="0" smtClean="0">
                <a:hlinkClick r:id="rId2"/>
              </a:rPr>
              <a:t>_</a:t>
            </a:r>
            <a:endParaRPr lang="ru-RU" sz="1800" b="1" u="sng" dirty="0" smtClean="0"/>
          </a:p>
          <a:p>
            <a:endParaRPr lang="ru-RU" sz="1800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49" y="2918958"/>
            <a:ext cx="2728652" cy="457200"/>
          </a:xfrm>
        </p:spPr>
      </p:pic>
      <p:sp>
        <p:nvSpPr>
          <p:cNvPr id="6" name="TextBox 5"/>
          <p:cNvSpPr txBox="1"/>
          <p:nvPr/>
        </p:nvSpPr>
        <p:spPr>
          <a:xfrm>
            <a:off x="4207070" y="2411034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Взаимодействует с сайтом Комитета по образованию </a:t>
            </a:r>
            <a:r>
              <a:rPr lang="ru-RU" dirty="0" err="1" smtClean="0"/>
              <a:t>Усольского</a:t>
            </a:r>
            <a:r>
              <a:rPr lang="ru-RU" dirty="0" smtClean="0"/>
              <a:t> района</a:t>
            </a:r>
          </a:p>
          <a:p>
            <a:pPr algn="ctr"/>
            <a:endParaRPr lang="ru-RU" b="1" u="sng" dirty="0"/>
          </a:p>
          <a:p>
            <a:r>
              <a:rPr lang="en-US" b="1" u="sng" dirty="0" smtClean="0"/>
              <a:t>http</a:t>
            </a:r>
            <a:r>
              <a:rPr lang="en-US" b="1" u="sng" dirty="0"/>
              <a:t>://uoura.ru/</a:t>
            </a:r>
            <a:endParaRPr lang="ru-RU" b="1" u="sng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2559390"/>
            <a:ext cx="946541" cy="1176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25" y="4014402"/>
            <a:ext cx="2705100" cy="27051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35645" y="556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Поддерживает </a:t>
            </a:r>
            <a:r>
              <a:rPr lang="ru-RU" dirty="0"/>
              <a:t>сотрудничество с местным телевидением, </a:t>
            </a:r>
            <a:r>
              <a:rPr lang="ru-RU" dirty="0" smtClean="0"/>
              <a:t>типографией.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35645" y="44436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Размещение информации – статей на сайте Министерства образования Иркутской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2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209" y="452718"/>
            <a:ext cx="7557128" cy="1400530"/>
          </a:xfrm>
        </p:spPr>
        <p:txBody>
          <a:bodyPr/>
          <a:lstStyle/>
          <a:p>
            <a:pPr algn="ctr"/>
            <a:r>
              <a:rPr lang="ru-RU" dirty="0"/>
              <a:t>Ф</a:t>
            </a:r>
            <a:r>
              <a:rPr lang="ru-RU" dirty="0" smtClean="0"/>
              <a:t>естиваль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«Дружба народов»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7978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Россия </a:t>
            </a:r>
            <a:r>
              <a:rPr lang="ru-RU" dirty="0"/>
              <a:t>– многонациональное государство и у каждого народа есть своя уникальная история и традиции, узнать которые будет интересно и полезно нынешним </a:t>
            </a:r>
            <a:r>
              <a:rPr lang="ru-RU" dirty="0" smtClean="0"/>
              <a:t>ученикам. </a:t>
            </a:r>
            <a:r>
              <a:rPr lang="ru-RU" dirty="0"/>
              <a:t>Главная идея мероприятия – заинтересовать школьников, вовлечь их в процесс изучения культур и обычаев народов России, а также привить детям уважение к традициям людей разных национальностей</a:t>
            </a:r>
          </a:p>
        </p:txBody>
      </p:sp>
      <p:pic>
        <p:nvPicPr>
          <p:cNvPr id="3074" name="Picture 2" descr="C:\Documents and Settings\Администратор\Рабочий стол\ДОКУМЕНТЫ КОНДРАТОВА 2016\2 РДП  2015-2016\2017-2018\Мероприятия\Дружба народов\Статья ДР 2017\Тайтурская СОШ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дминистратор\Рабочий стол\ДОКУМЕНТЫ КОНДРАТОВА 2016\2 РДП  2015-2016\2017-2018\Мероприятия\Дружба народов\Статья ДР 2017\Белая СОШ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6195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729" y="304800"/>
            <a:ext cx="7053542" cy="1400530"/>
          </a:xfrm>
        </p:spPr>
        <p:txBody>
          <a:bodyPr/>
          <a:lstStyle/>
          <a:p>
            <a:r>
              <a:rPr lang="ru-RU" dirty="0" smtClean="0"/>
              <a:t>«Летопись добрых дел»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547" y="1712258"/>
            <a:ext cx="6709906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Проект в рамках года Благоустройства Усольского района включает в себе множество акций и мероприятий экологического, исторического, эстетического, воспитательного характера.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809999"/>
            <a:ext cx="4191000" cy="24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053542" cy="914401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676400"/>
            <a:ext cx="805524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250485"/>
            <a:ext cx="4343400" cy="4195481"/>
          </a:xfrm>
        </p:spPr>
        <p:txBody>
          <a:bodyPr/>
          <a:lstStyle/>
          <a:p>
            <a:r>
              <a:rPr lang="ru-RU" dirty="0" smtClean="0"/>
              <a:t>10 января </a:t>
            </a:r>
            <a:r>
              <a:rPr lang="ru-RU" dirty="0"/>
              <a:t>2017 года </a:t>
            </a:r>
            <a:r>
              <a:rPr lang="ru-RU" dirty="0" smtClean="0"/>
              <a:t>состоялась </a:t>
            </a:r>
            <a:r>
              <a:rPr lang="ru-RU" dirty="0"/>
              <a:t>районная конференция </a:t>
            </a:r>
            <a:r>
              <a:rPr lang="ru-RU" dirty="0" smtClean="0"/>
              <a:t>по </a:t>
            </a:r>
            <a:r>
              <a:rPr lang="ru-RU" dirty="0"/>
              <a:t>выборам Председателя </a:t>
            </a:r>
            <a:r>
              <a:rPr lang="ru-RU" dirty="0" smtClean="0"/>
              <a:t>РДП </a:t>
            </a:r>
            <a:r>
              <a:rPr lang="ru-RU" dirty="0" err="1"/>
              <a:t>Усольского</a:t>
            </a:r>
            <a:r>
              <a:rPr lang="ru-RU" dirty="0"/>
              <a:t> района, в связи с тем, что действующий Председатель Юлия </a:t>
            </a:r>
            <a:r>
              <a:rPr lang="ru-RU" dirty="0" err="1"/>
              <a:t>Олейникова</a:t>
            </a:r>
            <a:r>
              <a:rPr lang="ru-RU" dirty="0"/>
              <a:t> является выпускницей 2017 </a:t>
            </a:r>
            <a:r>
              <a:rPr lang="ru-RU" dirty="0" smtClean="0"/>
              <a:t>года. Председателем РДП была </a:t>
            </a:r>
            <a:r>
              <a:rPr lang="ru-RU" dirty="0"/>
              <a:t>избрана обучающаяся 9 класса МБОУ «Белая СОШ» - Комарова </a:t>
            </a:r>
            <a:r>
              <a:rPr lang="ru-RU" dirty="0" smtClean="0"/>
              <a:t>Виктория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458320"/>
            <a:ext cx="4334860" cy="57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7951"/>
            <a:ext cx="7461926" cy="1400530"/>
          </a:xfrm>
        </p:spPr>
        <p:txBody>
          <a:bodyPr/>
          <a:lstStyle/>
          <a:p>
            <a:pPr algn="ctr"/>
            <a:r>
              <a:rPr lang="ru-RU" dirty="0"/>
              <a:t>Члены РДП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6709906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Виктория Комарова, 9 класс, МБОУ «Белая СОШ», </a:t>
            </a:r>
            <a:r>
              <a:rPr lang="ru-RU" u="sng" dirty="0" smtClean="0"/>
              <a:t>Председатель Районного Детского Парламента</a:t>
            </a:r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663" y="1676400"/>
            <a:ext cx="38862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7363" y="5590776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Занимается вокалом, баскетболом и общественной деятельностью. Увлекается </a:t>
            </a:r>
            <a:r>
              <a:rPr lang="ru-RU" dirty="0" err="1" smtClean="0"/>
              <a:t>скетчингом</a:t>
            </a:r>
            <a:r>
              <a:rPr lang="ru-RU" dirty="0" smtClean="0"/>
              <a:t>, чтением и хореографией.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1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251" y="33950"/>
            <a:ext cx="7053542" cy="1400530"/>
          </a:xfrm>
        </p:spPr>
        <p:txBody>
          <a:bodyPr/>
          <a:lstStyle/>
          <a:p>
            <a:pPr algn="ctr"/>
            <a:r>
              <a:rPr lang="ru-RU" dirty="0"/>
              <a:t>Члены РДП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748174" y="766811"/>
            <a:ext cx="3581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u="sng" dirty="0" smtClean="0"/>
              <a:t>Андрей Исаков</a:t>
            </a:r>
            <a:r>
              <a:rPr lang="ru-RU" sz="1800" dirty="0" smtClean="0"/>
              <a:t>,                                9 класс,                                      МБОУ «</a:t>
            </a:r>
            <a:r>
              <a:rPr lang="ru-RU" sz="1800" dirty="0" err="1" smtClean="0"/>
              <a:t>Тельминская</a:t>
            </a:r>
            <a:r>
              <a:rPr lang="ru-RU" sz="1800" dirty="0" smtClean="0"/>
              <a:t> СОШ» </a:t>
            </a:r>
            <a:r>
              <a:rPr lang="ru-RU" sz="1800" u="sng" dirty="0" smtClean="0"/>
              <a:t>Секретарь РДП</a:t>
            </a:r>
            <a:endParaRPr lang="ru-RU" sz="1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766811"/>
            <a:ext cx="311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Инесса </a:t>
            </a:r>
            <a:r>
              <a:rPr lang="ru-RU" u="sng" dirty="0" err="1" smtClean="0"/>
              <a:t>Бистер</a:t>
            </a:r>
            <a:r>
              <a:rPr lang="ru-RU" dirty="0" smtClean="0"/>
              <a:t>,                   10 класс, </a:t>
            </a:r>
          </a:p>
          <a:p>
            <a:pPr algn="ctr"/>
            <a:r>
              <a:rPr lang="ru-RU" dirty="0" smtClean="0"/>
              <a:t>МБОУ «СОШ№7»</a:t>
            </a:r>
          </a:p>
          <a:p>
            <a:pPr algn="ctr"/>
            <a:r>
              <a:rPr lang="ru-RU" u="sng" dirty="0" smtClean="0"/>
              <a:t>Зам. Председателя РДП</a:t>
            </a:r>
            <a:endParaRPr lang="ru-RU" u="sng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47" y="1967140"/>
            <a:ext cx="2581403" cy="37507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674" y="2167341"/>
            <a:ext cx="44704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5689659"/>
            <a:ext cx="4025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Занимается общественной деятельностью и разными видами спорта, предпочитая волейбол.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98800" y="5688319"/>
            <a:ext cx="268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Серьезно увлекается Тайским боксом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0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228600"/>
            <a:ext cx="3956726" cy="1942322"/>
          </a:xfrm>
        </p:spPr>
        <p:txBody>
          <a:bodyPr/>
          <a:lstStyle/>
          <a:p>
            <a:pPr algn="ctr"/>
            <a:r>
              <a:rPr lang="ru-RU" sz="1800" u="sng" dirty="0" smtClean="0"/>
              <a:t>Виктория </a:t>
            </a:r>
            <a:r>
              <a:rPr lang="ru-RU" sz="1800" u="sng" dirty="0" err="1" smtClean="0"/>
              <a:t>Хохлушина</a:t>
            </a:r>
            <a:r>
              <a:rPr lang="ru-RU" sz="1800" dirty="0" smtClean="0"/>
              <a:t>,                          10 класс,                                         МБОУ «</a:t>
            </a:r>
            <a:r>
              <a:rPr lang="ru-RU" sz="1800" dirty="0" err="1" smtClean="0"/>
              <a:t>Белореченский</a:t>
            </a:r>
            <a:r>
              <a:rPr lang="ru-RU" sz="1800" dirty="0" smtClean="0"/>
              <a:t> лицей»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28600"/>
            <a:ext cx="38100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u="sng" dirty="0" smtClean="0"/>
              <a:t>Дмитрий Понамарев</a:t>
            </a:r>
            <a:r>
              <a:rPr lang="ru-RU" sz="1800" dirty="0" smtClean="0"/>
              <a:t>,                               10 класс,                                            МБОУ «</a:t>
            </a:r>
            <a:r>
              <a:rPr lang="ru-RU" sz="1800" dirty="0" err="1" smtClean="0"/>
              <a:t>Новожилкинская</a:t>
            </a:r>
            <a:r>
              <a:rPr lang="ru-RU" sz="1800" dirty="0" smtClean="0"/>
              <a:t> СОШ»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905000"/>
            <a:ext cx="4419600" cy="2902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363" y="1337072"/>
            <a:ext cx="2692400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3263" y="5486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Занимается танцами и сплочением людей в процессе </a:t>
            </a:r>
            <a:endParaRPr lang="en-US" dirty="0" smtClean="0"/>
          </a:p>
          <a:p>
            <a:pPr algn="ctr"/>
            <a:r>
              <a:rPr lang="en-US" dirty="0"/>
              <a:t>T</a:t>
            </a:r>
            <a:r>
              <a:rPr lang="en-US" dirty="0" smtClean="0"/>
              <a:t>eam building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85900" y="5006816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Занимается различными видами спорта, уделяя больше внимание боевым </a:t>
            </a:r>
            <a:r>
              <a:rPr lang="ru-RU" dirty="0" err="1" smtClean="0"/>
              <a:t>исскуствам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5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17914"/>
            <a:ext cx="4114800" cy="5638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u="sng" dirty="0" smtClean="0"/>
              <a:t>Кристина Бобровская</a:t>
            </a:r>
            <a:r>
              <a:rPr lang="ru-RU" sz="1800" dirty="0" smtClean="0"/>
              <a:t>,                                         10 класс,                                    МБОУ «</a:t>
            </a:r>
            <a:r>
              <a:rPr lang="ru-RU" sz="1800" dirty="0" err="1" smtClean="0"/>
              <a:t>Белореченская</a:t>
            </a:r>
            <a:r>
              <a:rPr lang="ru-RU" sz="1800" dirty="0" smtClean="0"/>
              <a:t> СОШ»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12" y="1507325"/>
            <a:ext cx="2459971" cy="338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1091" y="217914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Марина Матвеева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11 класс, </a:t>
            </a:r>
          </a:p>
          <a:p>
            <a:pPr algn="ctr"/>
            <a:r>
              <a:rPr lang="ru-RU" dirty="0" smtClean="0"/>
              <a:t>МБОУ «</a:t>
            </a:r>
            <a:r>
              <a:rPr lang="ru-RU" dirty="0" err="1" smtClean="0"/>
              <a:t>Мальтинская</a:t>
            </a:r>
            <a:r>
              <a:rPr lang="ru-RU" dirty="0" smtClean="0"/>
              <a:t> СОШ»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571453"/>
            <a:ext cx="4167182" cy="2931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0906" y="5257800"/>
            <a:ext cx="2830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Увлекается танцами, баскетболом, туризмом.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22091" y="525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Увлекается рисованием и фотосъемкой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7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6566" y="457200"/>
            <a:ext cx="4038600" cy="1400530"/>
          </a:xfrm>
        </p:spPr>
        <p:txBody>
          <a:bodyPr/>
          <a:lstStyle/>
          <a:p>
            <a:pPr algn="ctr"/>
            <a:r>
              <a:rPr lang="ru-RU" sz="1800" u="sng" dirty="0" smtClean="0"/>
              <a:t>Мария Борщева</a:t>
            </a:r>
            <a:r>
              <a:rPr lang="ru-RU" sz="1800" dirty="0" smtClean="0"/>
              <a:t>,                             9 класс,                                         МБОУ «</a:t>
            </a:r>
            <a:r>
              <a:rPr lang="ru-RU" sz="1800" dirty="0" err="1" smtClean="0"/>
              <a:t>Мишелевская</a:t>
            </a:r>
            <a:r>
              <a:rPr lang="ru-RU" sz="1800" dirty="0" smtClean="0"/>
              <a:t> СОШ»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79305" y="457200"/>
            <a:ext cx="32004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u="sng" dirty="0" smtClean="0"/>
              <a:t>Евгения Маркова</a:t>
            </a:r>
            <a:r>
              <a:rPr lang="ru-RU" sz="1800" dirty="0" smtClean="0"/>
              <a:t>,               9 класс,                       МБОУ «</a:t>
            </a:r>
            <a:r>
              <a:rPr lang="ru-RU" sz="1800" dirty="0" err="1" smtClean="0"/>
              <a:t>Тайтурская</a:t>
            </a:r>
            <a:r>
              <a:rPr lang="ru-RU" sz="1800" dirty="0" smtClean="0"/>
              <a:t> СОШ»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485900"/>
            <a:ext cx="3068532" cy="434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35" y="1485900"/>
            <a:ext cx="287274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952" y="5973513"/>
            <a:ext cx="3751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Занимается баскетболом, волейболом и хореографией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34666" y="585040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Занимается баскетболом, волейболом, хореографией и увлекается алмазной живописью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19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8966" y="308263"/>
            <a:ext cx="4267200" cy="1400530"/>
          </a:xfrm>
        </p:spPr>
        <p:txBody>
          <a:bodyPr/>
          <a:lstStyle/>
          <a:p>
            <a:pPr algn="ctr"/>
            <a:r>
              <a:rPr lang="ru-RU" sz="1800" u="sng" dirty="0"/>
              <a:t>Егор </a:t>
            </a:r>
            <a:r>
              <a:rPr lang="ru-RU" sz="1800" u="sng" dirty="0" err="1"/>
              <a:t>Чуликов</a:t>
            </a:r>
            <a:r>
              <a:rPr lang="ru-RU" sz="1800" u="sng" dirty="0"/>
              <a:t> </a:t>
            </a:r>
            <a:r>
              <a:rPr lang="ru-RU" sz="1800" u="sng" dirty="0" smtClean="0"/>
              <a:t>,</a:t>
            </a:r>
            <a:br>
              <a:rPr lang="ru-RU" sz="1800" u="sng" dirty="0" smtClean="0"/>
            </a:br>
            <a:r>
              <a:rPr lang="ru-RU" sz="1800" dirty="0" smtClean="0"/>
              <a:t>9 класс,</a:t>
            </a:r>
            <a:br>
              <a:rPr lang="ru-RU" sz="1800" dirty="0" smtClean="0"/>
            </a:br>
            <a:r>
              <a:rPr lang="ru-RU" sz="1800" dirty="0" smtClean="0"/>
              <a:t>МБОУ «СОШ №7»</a:t>
            </a:r>
            <a:endParaRPr lang="ru-RU" sz="18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224" y="304800"/>
            <a:ext cx="3962400" cy="47288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u="sng" dirty="0" smtClean="0"/>
              <a:t>Екатерина Иванова</a:t>
            </a:r>
            <a:r>
              <a:rPr lang="ru-RU" sz="1800" dirty="0" smtClean="0"/>
              <a:t>,                      8 класс,                                    МБОУ «</a:t>
            </a:r>
            <a:r>
              <a:rPr lang="ru-RU" sz="1800" dirty="0" err="1" smtClean="0"/>
              <a:t>Большееланская</a:t>
            </a:r>
            <a:r>
              <a:rPr lang="ru-RU" sz="1800" dirty="0" smtClean="0"/>
              <a:t> СОШ»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4266" y="2029488"/>
            <a:ext cx="3276600" cy="3124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18" y="1362738"/>
            <a:ext cx="3343275" cy="445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8055" y="5943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Увлекается танцами, рисованием и поэзией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17166" y="5389602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Занимается волейболом, изучением викингов и лыжным спортом.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2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760</Words>
  <Application>Microsoft Office PowerPoint</Application>
  <PresentationFormat>Экран (4:3)</PresentationFormat>
  <Paragraphs>105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Ион</vt:lpstr>
      <vt:lpstr>РДП Усольского района</vt:lpstr>
      <vt:lpstr>  </vt:lpstr>
      <vt:lpstr>Презентация PowerPoint</vt:lpstr>
      <vt:lpstr>Члены РДП</vt:lpstr>
      <vt:lpstr>Члены РДП</vt:lpstr>
      <vt:lpstr>Виктория Хохлушина,                          10 класс,                                         МБОУ «Белореченский лицей»</vt:lpstr>
      <vt:lpstr>Презентация PowerPoint</vt:lpstr>
      <vt:lpstr>Мария Борщева,                             9 класс,                                         МБОУ «Мишелевская СОШ»</vt:lpstr>
      <vt:lpstr>Егор Чуликов , 9 класс, МБОУ «СОШ №7»</vt:lpstr>
      <vt:lpstr>Илья Козин,                                                   8 класс,                                           МБОУ «Новомальтинская СОШ»</vt:lpstr>
      <vt:lpstr>Виктория Киселева,                 8 класс,                          МБОУ «Биликтуйская СОШ»</vt:lpstr>
      <vt:lpstr>Презентация PowerPoint</vt:lpstr>
      <vt:lpstr>Структура РДП Усольского района </vt:lpstr>
      <vt:lpstr>Взаимодействие РДП  с организациями и ведомствами  Усольского района</vt:lpstr>
      <vt:lpstr>Основные задачи  на 2018 год</vt:lpstr>
      <vt:lpstr>Спикер-клуб</vt:lpstr>
      <vt:lpstr>Я живу в Усольском районе!</vt:lpstr>
      <vt:lpstr>Районный конкурс «Танцуют все!»</vt:lpstr>
      <vt:lpstr>Презентация PowerPoint</vt:lpstr>
      <vt:lpstr>                Квест-игра      «Твоя безопасность в         твоих руках»</vt:lpstr>
      <vt:lpstr>«Мы за чистый район»</vt:lpstr>
      <vt:lpstr>Районный день самоуправления</vt:lpstr>
      <vt:lpstr>            Освещение           работы парламента  в Интернете, СМИ</vt:lpstr>
      <vt:lpstr>Фестиваль  «Дружба народов»</vt:lpstr>
      <vt:lpstr>«Летопись добрых дел»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РДП Усольского района</dc:title>
  <dc:creator>User</dc:creator>
  <cp:lastModifiedBy>Кирилюк К. А.</cp:lastModifiedBy>
  <cp:revision>45</cp:revision>
  <dcterms:modified xsi:type="dcterms:W3CDTF">2018-06-09T05:59:14Z</dcterms:modified>
</cp:coreProperties>
</file>